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28" r:id="rId3"/>
    <p:sldId id="430" r:id="rId4"/>
    <p:sldId id="439" r:id="rId5"/>
    <p:sldId id="441" r:id="rId6"/>
    <p:sldId id="419" r:id="rId7"/>
    <p:sldId id="392" r:id="rId8"/>
    <p:sldId id="421" r:id="rId9"/>
    <p:sldId id="422" r:id="rId10"/>
    <p:sldId id="424" r:id="rId11"/>
    <p:sldId id="442" r:id="rId12"/>
    <p:sldId id="423" r:id="rId13"/>
    <p:sldId id="426" r:id="rId14"/>
    <p:sldId id="427" r:id="rId15"/>
    <p:sldId id="43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56"/>
            <p14:sldId id="428"/>
            <p14:sldId id="430"/>
            <p14:sldId id="439"/>
            <p14:sldId id="441"/>
            <p14:sldId id="419"/>
            <p14:sldId id="392"/>
            <p14:sldId id="421"/>
            <p14:sldId id="422"/>
            <p14:sldId id="424"/>
            <p14:sldId id="442"/>
            <p14:sldId id="423"/>
            <p14:sldId id="426"/>
            <p14:sldId id="427"/>
            <p14:sldId id="4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81"/>
  </p:normalViewPr>
  <p:slideViewPr>
    <p:cSldViewPr snapToGrid="0" snapToObjects="1">
      <p:cViewPr varScale="1">
        <p:scale>
          <a:sx n="112" d="100"/>
          <a:sy n="112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B7BB8-3BEC-2D4B-8762-DB38E852A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1400FF"/>
                </a:solidFill>
              </a:rPr>
              <a:t>The FQHE</a:t>
            </a:r>
            <a:r>
              <a:rPr kumimoji="1" lang="zh-CN" altLang="en-US" dirty="0">
                <a:solidFill>
                  <a:srgbClr val="1400FF"/>
                </a:solidFill>
              </a:rPr>
              <a:t> </a:t>
            </a:r>
            <a:r>
              <a:rPr kumimoji="1" lang="en-US" altLang="zh-CN" dirty="0">
                <a:solidFill>
                  <a:srgbClr val="1400FF"/>
                </a:solidFill>
              </a:rPr>
              <a:t>on</a:t>
            </a:r>
            <a:r>
              <a:rPr kumimoji="1" lang="zh-CN" altLang="en-US" dirty="0">
                <a:solidFill>
                  <a:srgbClr val="1400FF"/>
                </a:solidFill>
              </a:rPr>
              <a:t> </a:t>
            </a:r>
            <a:r>
              <a:rPr kumimoji="1" lang="en-US" altLang="zh-CN" dirty="0">
                <a:solidFill>
                  <a:srgbClr val="1400FF"/>
                </a:solidFill>
              </a:rPr>
              <a:t>parallelogram </a:t>
            </a:r>
            <a:endParaRPr kumimoji="1" lang="zh-CN" altLang="en-US" dirty="0">
              <a:solidFill>
                <a:srgbClr val="14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53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80194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Orbits=46,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blipFill>
                <a:blip r:embed="rId2"/>
                <a:stretch>
                  <a:fillRect l="-81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FA549D17-612A-C341-ADB2-12BDE1D6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6" y="1939360"/>
            <a:ext cx="4199353" cy="25658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2375300-198A-5F43-906A-04B0F1CE6790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56EEB-356C-5245-9F43-033ADA71B9FD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AF65AA-058A-C941-9C33-0090DF060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39" y="1040368"/>
            <a:ext cx="5836603" cy="437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3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3FBFDD0-30D3-6249-833B-9B81A3BAB68E}"/>
              </a:ext>
            </a:extLst>
          </p:cNvPr>
          <p:cNvSpPr/>
          <p:nvPr/>
        </p:nvSpPr>
        <p:spPr>
          <a:xfrm>
            <a:off x="3989071" y="2103120"/>
            <a:ext cx="47091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=9</a:t>
            </a:r>
            <a:endParaRPr lang="zh-CN" altLang="en-US" sz="8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82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Orbits=25,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blipFill>
                <a:blip r:embed="rId2"/>
                <a:stretch>
                  <a:fillRect l="-81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B0A31B05-A4FF-684E-8AAA-AE1F45B9D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49" y="2095132"/>
            <a:ext cx="4217561" cy="26677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616453-790A-A745-B782-C3692AF2BD71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48EF32-223B-A54B-992F-8B2712EF5F19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93A500-8E34-8C4E-AF4A-DC5E6B52D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500" y="1337786"/>
            <a:ext cx="5962189" cy="44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2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75622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Orbits=41,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blipFill>
                <a:blip r:embed="rId2"/>
                <a:stretch>
                  <a:fillRect l="-81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DB3DD034-F8C9-A447-9EA8-B6F15BD9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58" y="1871254"/>
            <a:ext cx="4309339" cy="27020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54BF9F2-FAC5-E046-A09C-51EF078D7741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C7893C-ACBA-C043-9E1A-958FDFC28D32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8AF43B-958C-4B40-B843-BD9508594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026" y="1246107"/>
            <a:ext cx="5963674" cy="44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2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75622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blipFill>
                <a:blip r:embed="rId2"/>
                <a:stretch>
                  <a:fillRect l="-81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B89DF76-9944-9648-BC94-9930EF84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8" y="1711709"/>
            <a:ext cx="4377691" cy="27231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C126CD3-5DBF-4244-9414-57BAFB12A047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E0753B-04B2-DE4C-BE6C-569F42DA78E4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E24C8B-5D68-D443-8A81-E8D21992F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199" y="879224"/>
            <a:ext cx="6203861" cy="465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6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75622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Orbits=73,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blipFill>
                <a:blip r:embed="rId2"/>
                <a:stretch>
                  <a:fillRect l="-81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D9FFA316-D294-FE4A-BDAC-05818CE3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" y="1896923"/>
            <a:ext cx="4339999" cy="26494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EF3655-FF24-5446-AA0A-09BC61B23C9C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CA5473-79E2-E849-9911-C3D3126AF9E1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DD39FE-9F87-7C40-98E0-D05EFBDDA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12" y="1117599"/>
            <a:ext cx="5771092" cy="4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0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75622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=12,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Orbits=34,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blipFill>
                <a:blip r:embed="rId2"/>
                <a:stretch>
                  <a:fillRect l="-79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A4007C3A-DD26-6548-8997-24F6B9164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7" y="2045970"/>
            <a:ext cx="4337883" cy="27660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37E712-0089-C442-A976-CFC19E4EDCA9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BDA71C-5DF0-2A4B-B7C6-744AF7A0448B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85D830-B30B-B24A-9895-7B27253EC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39" y="1262870"/>
            <a:ext cx="6090921" cy="45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21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75622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=12,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blipFill>
                <a:blip r:embed="rId2"/>
                <a:stretch>
                  <a:fillRect l="-79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E602205D-26E6-BD48-B2B3-D7E7B365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04" y="2171700"/>
            <a:ext cx="4141397" cy="25946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6C295CC-20CF-DF44-B8A9-4112B22CD924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448B5E-18CF-1844-B8B3-A2A1188121BB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737822-4810-1C44-B285-122312FE3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752" y="1308485"/>
            <a:ext cx="5646628" cy="424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0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75622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=12,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Orbits=78,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blipFill>
                <a:blip r:embed="rId2"/>
                <a:stretch>
                  <a:fillRect l="-79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3836E81-CA6E-F645-A05A-A952DDCB6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4084653" cy="25831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22B4A5-3021-714B-9F1B-4B1B448BFABF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9B903F-EDDB-3942-B1DF-BCDC510FFCDD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E11EA0-043D-8643-BF20-153D4CF2E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040" y="1233186"/>
            <a:ext cx="5961180" cy="44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5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8362013" y="7247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=12,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Orbits=100,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blipFill>
                <a:blip r:embed="rId2"/>
                <a:stretch>
                  <a:fillRect l="-77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86764DB1-9075-0445-B4B8-F6EAFA62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2020622"/>
            <a:ext cx="4137660" cy="26428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3F9236-0654-AB47-8FEE-CD4C162F8013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FE4231-A0FE-D840-B395-189063FC87DD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0F1F62-483C-274E-B580-4131C2F40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756" y="1008850"/>
            <a:ext cx="6444513" cy="48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0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BA6A152-5C2B-5F44-84BF-EE6F80B1DFFF}"/>
              </a:ext>
            </a:extLst>
          </p:cNvPr>
          <p:cNvSpPr/>
          <p:nvPr/>
        </p:nvSpPr>
        <p:spPr>
          <a:xfrm>
            <a:off x="3989071" y="2103120"/>
            <a:ext cx="47091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=6</a:t>
            </a:r>
            <a:endParaRPr lang="zh-CN" altLang="en-US" sz="8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6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blipFill>
                <a:blip r:embed="rId2"/>
                <a:stretch>
                  <a:fillRect l="-81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F34F5C7-2269-C240-B9F5-924893C8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" y="2081370"/>
            <a:ext cx="3898363" cy="26952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C2B877-499E-7046-BB88-7CCCD4A5247B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B87D6B-A23A-B343-AA61-F48A39314451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829273-7F01-9D49-9B15-862E50A4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220" y="1110615"/>
            <a:ext cx="6182360" cy="46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4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Orbits=26,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blipFill>
                <a:blip r:embed="rId2"/>
                <a:stretch>
                  <a:fillRect l="-81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6458603A-9EDB-6B46-A58B-4941F6810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4" y="2108714"/>
            <a:ext cx="3694987" cy="24404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D86FAF9-AFFC-1448-95E0-FEBD4B5503CC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67ED33-9CB9-ED44-9CA2-B19D78C28FED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B5E82B-B29B-2F4F-8CE5-58AF59096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23" y="1316354"/>
            <a:ext cx="5971541" cy="44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6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61BE16-4153-C749-90A0-DC007E29C6B3}"/>
              </a:ext>
            </a:extLst>
          </p:cNvPr>
          <p:cNvSpPr/>
          <p:nvPr/>
        </p:nvSpPr>
        <p:spPr>
          <a:xfrm>
            <a:off x="7493333" y="224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Pair correlation function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Orbits=36,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A97086-5C5E-2F4B-B843-9B945B2F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680897" cy="369332"/>
              </a:xfrm>
              <a:prstGeom prst="rect">
                <a:avLst/>
              </a:prstGeom>
              <a:blipFill>
                <a:blip r:embed="rId2"/>
                <a:stretch>
                  <a:fillRect l="-81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664DB44-3489-AF4C-A501-52406B7C8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" y="2092898"/>
            <a:ext cx="4160520" cy="26722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F3D860-C330-4D4B-82BE-7F5EBBA042AA}"/>
              </a:ext>
            </a:extLst>
          </p:cNvPr>
          <p:cNvSpPr txBox="1"/>
          <p:nvPr/>
        </p:nvSpPr>
        <p:spPr>
          <a:xfrm>
            <a:off x="1018332" y="6037183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 density 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4482C6-D38A-6043-862D-02D1732F8C6F}"/>
              </a:ext>
            </a:extLst>
          </p:cNvPr>
          <p:cNvSpPr txBox="1"/>
          <p:nvPr/>
        </p:nvSpPr>
        <p:spPr>
          <a:xfrm>
            <a:off x="7000032" y="6041112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 correlation function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66663C-375E-F646-B7C7-F857AC4C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70" y="1333499"/>
            <a:ext cx="5965190" cy="44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69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10216</TotalTime>
  <Words>418</Words>
  <Application>Microsoft Macintosh PowerPoint</Application>
  <PresentationFormat>宽屏</PresentationFormat>
  <Paragraphs>51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Helvetica</vt:lpstr>
      <vt:lpstr>Times New Roman</vt:lpstr>
      <vt:lpstr>Office 主题​​</vt:lpstr>
      <vt:lpstr>The FQHE on parallelogram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1351</cp:revision>
  <dcterms:created xsi:type="dcterms:W3CDTF">2019-05-09T11:33:34Z</dcterms:created>
  <dcterms:modified xsi:type="dcterms:W3CDTF">2019-12-16T14:02:40Z</dcterms:modified>
</cp:coreProperties>
</file>